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3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7" d="100"/>
          <a:sy n="77" d="100"/>
        </p:scale>
        <p:origin x="883" y="8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9/13/2025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9/13/2025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9/13/2025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9/13/2025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9/13/2025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9/13/2025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229347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789472"/>
            <a:ext cx="11437927" cy="468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US" sz="2000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SIH25076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 - </a:t>
            </a:r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AI-Based Farmer Query Support &amp;Advisory System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Agriculture , Food Tech &amp; Rural Development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 - </a:t>
            </a:r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 - </a:t>
            </a:r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SRU_63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– </a:t>
            </a:r>
            <a:r>
              <a:rPr lang="en-US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404 Not Found</a:t>
            </a:r>
            <a:endParaRPr lang="en-IN" sz="2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E12EAA4-2ECE-52E6-A141-2029EA05DB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599" y="2083420"/>
            <a:ext cx="10972800" cy="4007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endParaRPr lang="en-US" sz="1800" dirty="0">
              <a:solidFill>
                <a:srgbClr val="0070C0"/>
              </a:solidFill>
            </a:endParaRPr>
          </a:p>
          <a:p>
            <a:r>
              <a:rPr lang="en-US" sz="1800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Voice assistant</a:t>
            </a:r>
            <a:r>
              <a:rPr lang="en-US" sz="2400" dirty="0">
                <a:solidFill>
                  <a:srgbClr val="0070C0"/>
                </a:solidFill>
              </a:rPr>
              <a:t> supports regional languages for easy, hands-free interaction.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Farmers</a:t>
            </a:r>
            <a:r>
              <a:rPr lang="en-US" sz="2400" dirty="0">
                <a:solidFill>
                  <a:srgbClr val="0070C0"/>
                </a:solidFill>
              </a:rPr>
              <a:t> can ask questions verbally and receive instant spoken responses and they can also get text responses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Icon-based interface</a:t>
            </a:r>
            <a:r>
              <a:rPr lang="en-US" sz="2400" dirty="0">
                <a:solidFill>
                  <a:srgbClr val="0070C0"/>
                </a:solidFill>
              </a:rPr>
              <a:t> simplifies navigation for users with low literacy.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Each </a:t>
            </a:r>
            <a:r>
              <a:rPr lang="en-US" sz="2400" b="1" dirty="0">
                <a:solidFill>
                  <a:srgbClr val="0070C0"/>
                </a:solidFill>
              </a:rPr>
              <a:t>icon</a:t>
            </a:r>
            <a:r>
              <a:rPr lang="en-US" sz="2400" dirty="0">
                <a:solidFill>
                  <a:srgbClr val="0070C0"/>
                </a:solidFill>
              </a:rPr>
              <a:t> represents a key function like crop advice, market rates, or schemes.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Voice and icon</a:t>
            </a:r>
            <a:r>
              <a:rPr lang="en-US" sz="2400" dirty="0">
                <a:solidFill>
                  <a:srgbClr val="0070C0"/>
                </a:solidFill>
              </a:rPr>
              <a:t> inputs work together to guide users step-by-step.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Minimal text</a:t>
            </a:r>
            <a:r>
              <a:rPr lang="en-US" sz="2400" dirty="0">
                <a:solidFill>
                  <a:srgbClr val="0070C0"/>
                </a:solidFill>
              </a:rPr>
              <a:t> ensures accessibility across age groups and education levels</a:t>
            </a:r>
            <a:r>
              <a:rPr lang="en-US" sz="1800" dirty="0">
                <a:solidFill>
                  <a:srgbClr val="0070C0"/>
                </a:solidFill>
              </a:rPr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487018" y="1489582"/>
            <a:ext cx="12191999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</a:t>
            </a:r>
          </a:p>
          <a:p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5" y="252246"/>
            <a:ext cx="1588962" cy="927719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Team 404 Not Found</a:t>
            </a:r>
            <a:endParaRPr lang="en-IN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0" y="2031521"/>
            <a:ext cx="11981660" cy="3108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to be used –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ARCHETECHTURE 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 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Built using HTML/CSS/JAVA SCRIPT For light weight performance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Backend: 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 using PYTHON ,Node.js for requests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VOICE ASSISTANT INTEGRATION 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Voice Input : 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Web Speech API for browse-based input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local languages(English , Telugu , Hindi , Tamil , Malayalam , Kannada)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54671"/>
            <a:ext cx="1327354" cy="927719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Team 404 Not Found</a:t>
            </a:r>
            <a:endParaRPr lang="en-IN" dirty="0">
              <a:solidFill>
                <a:srgbClr val="0070C0"/>
              </a:solidFill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33C7C66-E28D-1C5E-CAA5-5C878D96E9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9773" y="1369192"/>
            <a:ext cx="11510211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Empowers farmers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giving them easy access to crop advice, market rates, and schemes through voice and icons.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Improves usability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non-literate users with simple visuals and spoken guidance.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Boosts productivity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helping farmers make faster, smarter decisions.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Promotes inclusion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bridging the digital gap in rural communities.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Goals </a:t>
            </a:r>
            <a:r>
              <a:rPr lang="en-US" alt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Multilingual communicator ,voice and text </a:t>
            </a:r>
            <a:r>
              <a:rPr lang="en-US" altLang="en-US" sz="20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based,input</a:t>
            </a:r>
            <a:r>
              <a:rPr lang="en-US" alt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output , </a:t>
            </a:r>
            <a:r>
              <a:rPr lang="en-US" altLang="en-US" sz="20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acurate</a:t>
            </a:r>
            <a:r>
              <a:rPr lang="en-US" alt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context ,user friendly &amp; easy accessibility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658554"/>
            <a:ext cx="3860800" cy="62924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67148"/>
            <a:ext cx="1479362" cy="89243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Team 404 Not found</a:t>
            </a:r>
            <a:endParaRPr lang="en-IN" dirty="0">
              <a:solidFill>
                <a:srgbClr val="0070C0"/>
              </a:solidFill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CEBE3B9-C745-1A76-74E3-177ACC3FB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3973" y="3158281"/>
            <a:ext cx="2271627" cy="3105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9E26AB-B21F-7557-3239-30DCFDBC4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318" y="3238197"/>
            <a:ext cx="1878495" cy="28152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BAC452-853E-ECB3-3522-D9500E6F8C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0036" y="3246365"/>
            <a:ext cx="1996660" cy="271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FEASIBILITY AND VIABILITY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77C3CE7-23F7-4828-823C-E0205DF2CF97}" type="slidenum">
              <a:rPr lang="en-US" noProof="0"/>
              <a:pPr lvl="0"/>
              <a:t>5</a:t>
            </a:fld>
            <a:endParaRPr lang="en-US" noProof="0" dirty="0"/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6F38133F-8271-CD39-F565-673E663D7456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 bwMode="auto">
          <a:xfrm>
            <a:off x="0" y="4174647"/>
            <a:ext cx="530915" cy="1175706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endParaRPr lang="en-US" altLang="en-US" dirty="0"/>
          </a:p>
          <a:p>
            <a:pPr lvl="0"/>
            <a:endParaRPr lang="en-US" altLang="en-US" dirty="0"/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37652"/>
            <a:ext cx="1469530" cy="92192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Team 404 Not found</a:t>
            </a:r>
            <a:endParaRPr lang="en-IN" dirty="0">
              <a:solidFill>
                <a:srgbClr val="0070C0"/>
              </a:solidFill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818DD70-67F4-0077-C232-738FB4586B29}"/>
              </a:ext>
            </a:extLst>
          </p:cNvPr>
          <p:cNvSpPr txBox="1"/>
          <p:nvPr/>
        </p:nvSpPr>
        <p:spPr>
          <a:xfrm>
            <a:off x="188843" y="1618567"/>
            <a:ext cx="952168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Feasibility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Can be built using existing voice tools and icon-based mobile design.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Device compatibility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Works well on basic smartphones used by most rural farmers.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Voice assistant may misinterpret local accents or background noise.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Some users may hesitate due to low digital literacy or fear of tech.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Strategy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Use offline voice models and noise filters to improve accuracy.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Add a simple voice-guided tutorial to help new users feel confident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Future Outcomes : </a:t>
            </a:r>
            <a:r>
              <a:rPr lang="en-US" alt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Query , Market Trends , Translation 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2787447-ACD9-6616-E640-043D47255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703" y="2470654"/>
            <a:ext cx="3641983" cy="366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REFERENCES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5CDCDBA-5FCD-BB4A-0ADD-28C5E3F4E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Rehman, M. Z. U., Raghuvanshi, D., &amp; Kumar, N. (2023). </a:t>
            </a:r>
            <a:r>
              <a:rPr lang="en-US" sz="20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KisanQRS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 deep learning-based automated query-response system for agricultural decision-making. Computers and Electronics in Agriculture, 213, 108180.</a:t>
            </a:r>
          </a:p>
          <a:p>
            <a:r>
              <a:rPr lang="en-IN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Vanitha, V., Rajathi, N., &amp; Prakash Kumar, K. (2023). AI-Based Agriculture Recommendation System for Farmers. In Computer Vision and Machine Learning in Agriculture, Volume 3 (pp. 91-103). Singapore: Springer Nature Singapore.</a:t>
            </a:r>
          </a:p>
          <a:p>
            <a:r>
              <a:rPr lang="en-US" sz="20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Godara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S., &amp; Toshniwal, D. (2022). Deep Learning-based query-count forecasting using farmers’ helpline data. Computers and Electronics in Agriculture, 196, 106875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137652"/>
            <a:ext cx="1489195" cy="92192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Team 404 Not found</a:t>
            </a:r>
            <a:endParaRPr lang="en-IN" dirty="0">
              <a:solidFill>
                <a:srgbClr val="0070C0"/>
              </a:solidFill>
            </a:endParaRPr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C2CDB5-AC85-7815-68D7-3ED4BB211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930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8293</TotalTime>
  <Words>541</Words>
  <Application>Microsoft Office PowerPoint</Application>
  <PresentationFormat>Widescreen</PresentationFormat>
  <Paragraphs>62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SMART INDIA HACKATHON 2025</vt:lpstr>
      <vt:lpstr> IDEA TITLE</vt:lpstr>
      <vt:lpstr>TECHNICAL APPROACH</vt:lpstr>
      <vt:lpstr>IMPACT AND BENEFITS</vt:lpstr>
      <vt:lpstr>FEASIBILITY AND VIABILITY</vt:lpstr>
      <vt:lpstr>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Prathyusha beerelli</cp:lastModifiedBy>
  <cp:revision>150</cp:revision>
  <dcterms:created xsi:type="dcterms:W3CDTF">2013-12-12T18:46:50Z</dcterms:created>
  <dcterms:modified xsi:type="dcterms:W3CDTF">2025-09-13T19:46:06Z</dcterms:modified>
  <cp:category/>
</cp:coreProperties>
</file>

<file path=docProps/thumbnail.jpeg>
</file>